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0" r:id="rId5"/>
    <p:sldId id="262" r:id="rId6"/>
    <p:sldId id="263" r:id="rId7"/>
    <p:sldId id="264" r:id="rId8"/>
    <p:sldId id="265" r:id="rId9"/>
    <p:sldId id="266" r:id="rId10"/>
    <p:sldId id="268" r:id="rId11"/>
    <p:sldId id="269" r:id="rId12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75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88" y="4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6E9D44-993E-40CC-9370-9E0651FE6856}" type="datetimeFigureOut">
              <a:rPr lang="en-US" smtClean="0"/>
              <a:t>2026-01-28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B9241D-46C4-4E40-9808-6E629B7038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3285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B9241D-46C4-4E40-9808-6E629B7038A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172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F4DB1-8CBC-631C-00A7-80B4F05CD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8E928C-4AD3-2870-C4D4-40E1CE4D5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EE253-FF91-61CE-22BA-7D32D2EEA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719-397C-4927-B2EB-FDC19F0F5C1D}" type="datetimeFigureOut">
              <a:rPr lang="pt-PT" smtClean="0"/>
              <a:t>28/01/2026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C9DDD-72C7-3813-5701-697A228C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5F3D1-8658-2F90-5262-FC291FDF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102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03D4-76CE-61AF-DAA3-D688A0F3A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32750-3429-6AB7-21FA-5BDC704D1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2CC8B-F2BE-4799-ACEE-B24625AF1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719-397C-4927-B2EB-FDC19F0F5C1D}" type="datetimeFigureOut">
              <a:rPr lang="pt-PT" smtClean="0"/>
              <a:t>28/01/2026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27A01-915F-1DD8-CAE1-41712B9DC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D6C03-50D5-F2D7-07B4-29214584F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6917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47685C-DF54-6B45-A3F9-2960F9D0A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AD6CD-7715-CA51-491B-A21FE407A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6086-4746-92ED-1C53-56D04049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719-397C-4927-B2EB-FDC19F0F5C1D}" type="datetimeFigureOut">
              <a:rPr lang="pt-PT" smtClean="0"/>
              <a:t>28/01/2026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69EEA-213B-1995-C94E-D0A3B944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522BB-6B40-0E68-3CB8-C812DD1F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0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6AF2-40DA-F5C2-B04A-E96A192A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43F27-3B44-48F4-D190-CF470D8DC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337E-D6E3-ABCE-18CC-CF555A0F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719-397C-4927-B2EB-FDC19F0F5C1D}" type="datetimeFigureOut">
              <a:rPr lang="pt-PT" smtClean="0"/>
              <a:t>28/01/2026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74511-5455-ABB0-9D61-E36C6B075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C3A9C-9A7C-DE97-6BA8-0D526298F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2970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9664-3183-3945-9768-577D9B39E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65C7C-C7FE-51C5-EE4B-212B09C4D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FE5B5-3442-E0EB-B8D6-0E8DE968E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719-397C-4927-B2EB-FDC19F0F5C1D}" type="datetimeFigureOut">
              <a:rPr lang="pt-PT" smtClean="0"/>
              <a:t>28/01/2026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2438C-B24C-BBA6-04A3-9CC280BF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5A703-28F4-DA29-4098-DC366674B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0733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7A1DB-A570-3626-9C32-97705FF4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C0DDB-E4B4-4D60-6493-797A70BC9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4A1DE-702F-17C4-BA19-BE7CE8222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11BAC-C6A9-20F1-F73B-2B91EBFAD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719-397C-4927-B2EB-FDC19F0F5C1D}" type="datetimeFigureOut">
              <a:rPr lang="pt-PT" smtClean="0"/>
              <a:t>28/01/2026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7D90A-98B8-6BC4-2AE8-B33AAF999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D6A6B-823E-900B-2ACB-553F5ADDC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0090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9EEB5-BE98-3CE8-07D0-9618D1C5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F1568-E391-15CC-DA78-5ED2DB67A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EE801D-BED7-EB04-EB2B-458361004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8B98C-496E-E5DB-720C-65B3FFD739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EF66E9-0ABD-B3E2-EC07-7CA2227D80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F3F4F6-B847-5ADD-D9EB-A56DE7829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719-397C-4927-B2EB-FDC19F0F5C1D}" type="datetimeFigureOut">
              <a:rPr lang="pt-PT" smtClean="0"/>
              <a:t>28/01/2026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FE09B1-67F3-59AB-1581-571ADF28B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B9ECE4-29F4-F0FF-DF80-281DC434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822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6231-E9F0-4662-B137-B99A3DFC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C338-D46C-E3C2-2D69-E3103C479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719-397C-4927-B2EB-FDC19F0F5C1D}" type="datetimeFigureOut">
              <a:rPr lang="pt-PT" smtClean="0"/>
              <a:t>28/01/2026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CD178-A6BF-158B-A038-867D12F77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9DCE3-5B1C-5814-0962-2E63CBA8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728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3B968-384B-0A65-2704-37E95EC48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719-397C-4927-B2EB-FDC19F0F5C1D}" type="datetimeFigureOut">
              <a:rPr lang="pt-PT" smtClean="0"/>
              <a:t>28/01/2026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A4240D-F52F-1CB7-CE24-638E245A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6E269-1147-6858-566C-7826A9E5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152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F481E-30A1-4BB5-3412-9D3BF772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DD584-A132-448E-D4E5-09C4D9385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7C233-4E82-D527-AA9A-967503622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E6C51-D892-6ECF-39EE-F594AEA6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719-397C-4927-B2EB-FDC19F0F5C1D}" type="datetimeFigureOut">
              <a:rPr lang="pt-PT" smtClean="0"/>
              <a:t>28/01/2026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11833-1514-9AF7-B707-94A3DE77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5E0ED-46FD-A85A-2ED4-8AFBA47B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561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7B40-E1D2-ED90-339B-CE53F760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94797E-E026-DEC6-0D69-182555AEAC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512F7-91E4-745E-216A-ED53F8F0B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E7E0C-5D32-2A1D-6DEC-B8FA55C8E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719-397C-4927-B2EB-FDC19F0F5C1D}" type="datetimeFigureOut">
              <a:rPr lang="pt-PT" smtClean="0"/>
              <a:t>28/01/2026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1A5DD-5B4E-9BCD-9631-CBFF797F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9859A-921B-E615-FF6A-B180914B6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215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"/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2746B1-659D-B32E-1313-D9740BFE6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AEAD5-8C7B-9089-6796-F18122E8A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75286-C40A-9DC0-53E4-E9179CE7E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429719-397C-4927-B2EB-FDC19F0F5C1D}" type="datetimeFigureOut">
              <a:rPr lang="pt-PT" smtClean="0"/>
              <a:t>28/01/2026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3DF89-8A62-C329-C385-ABA2ECB1C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542A1-7586-D639-E758-DD0F39505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0251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E89783-BF02-700C-058D-37B2EE561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375" y="364930"/>
            <a:ext cx="5062989" cy="37953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624DEC-737F-7C88-64DA-AEF649E4665D}"/>
              </a:ext>
            </a:extLst>
          </p:cNvPr>
          <p:cNvSpPr txBox="1"/>
          <p:nvPr/>
        </p:nvSpPr>
        <p:spPr>
          <a:xfrm>
            <a:off x="6280727" y="5324761"/>
            <a:ext cx="531498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600" dirty="0" err="1">
                <a:solidFill>
                  <a:srgbClr val="FF0000"/>
                </a:solidFill>
              </a:rPr>
              <a:t>F</a:t>
            </a:r>
            <a:r>
              <a:rPr lang="en-US" sz="6600" dirty="0" err="1">
                <a:solidFill>
                  <a:srgbClr val="00B050"/>
                </a:solidFill>
              </a:rPr>
              <a:t>E</a:t>
            </a:r>
            <a:r>
              <a:rPr lang="en-US" sz="6600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M</a:t>
            </a:r>
            <a:r>
              <a:rPr lang="en-US" sz="6600" dirty="0" err="1">
                <a:solidFill>
                  <a:srgbClr val="FFC000"/>
                </a:solidFill>
              </a:rPr>
              <a:t>ulator</a:t>
            </a:r>
            <a:r>
              <a:rPr lang="en-US" sz="6600" dirty="0">
                <a:solidFill>
                  <a:srgbClr val="FFC000"/>
                </a:solidFill>
              </a:rPr>
              <a:t> Pro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C35D8B-6837-AE24-D289-849B6565F5B8}"/>
              </a:ext>
            </a:extLst>
          </p:cNvPr>
          <p:cNvSpPr txBox="1"/>
          <p:nvPr/>
        </p:nvSpPr>
        <p:spPr>
          <a:xfrm>
            <a:off x="8764677" y="4827732"/>
            <a:ext cx="28310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USER MANUAL</a:t>
            </a:r>
          </a:p>
        </p:txBody>
      </p:sp>
    </p:spTree>
    <p:extLst>
      <p:ext uri="{BB962C8B-B14F-4D97-AF65-F5344CB8AC3E}">
        <p14:creationId xmlns:p14="http://schemas.microsoft.com/office/powerpoint/2010/main" val="3041609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5B1E0-0115-D752-9339-AA999B44E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0D15F3-4165-830E-F902-E9BF0A79CDFF}"/>
              </a:ext>
            </a:extLst>
          </p:cNvPr>
          <p:cNvSpPr txBox="1"/>
          <p:nvPr/>
        </p:nvSpPr>
        <p:spPr>
          <a:xfrm>
            <a:off x="731519" y="269507"/>
            <a:ext cx="7784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cs typeface="Times New Roman" panose="02020603050405020304" pitchFamily="18" charset="0"/>
              </a:rPr>
              <a:t>5 – </a:t>
            </a:r>
            <a:r>
              <a:rPr lang="pt-PT" sz="3200" b="1" dirty="0" err="1">
                <a:cs typeface="Times New Roman" panose="02020603050405020304" pitchFamily="18" charset="0"/>
              </a:rPr>
              <a:t>Reporting</a:t>
            </a:r>
            <a:endParaRPr lang="pt-PT" sz="3200" b="1" dirty="0">
              <a:cs typeface="Times New Roman" panose="02020603050405020304" pitchFamily="18" charset="0"/>
            </a:endParaRPr>
          </a:p>
          <a:p>
            <a:endParaRPr lang="pt-PT" sz="3200" b="1" dirty="0">
              <a:cs typeface="Times New Roman" panose="02020603050405020304" pitchFamily="18" charset="0"/>
            </a:endParaRPr>
          </a:p>
          <a:p>
            <a:endParaRPr lang="pt-PT" sz="3200" b="1" dirty="0"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C6FDF-0747-6701-47FD-AF5329BBD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259" y="1001228"/>
            <a:ext cx="6070995" cy="522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39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AE736-E143-63A2-86C7-187367669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84B457-EB92-6721-20CB-C354C5999F3A}"/>
              </a:ext>
            </a:extLst>
          </p:cNvPr>
          <p:cNvSpPr txBox="1"/>
          <p:nvPr/>
        </p:nvSpPr>
        <p:spPr>
          <a:xfrm>
            <a:off x="731519" y="269507"/>
            <a:ext cx="77844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cs typeface="Times New Roman" panose="02020603050405020304" pitchFamily="18" charset="0"/>
              </a:rPr>
              <a:t>6 - </a:t>
            </a:r>
            <a:r>
              <a:rPr lang="pt-PT" sz="3200" b="1" dirty="0" err="1">
                <a:cs typeface="Times New Roman" panose="02020603050405020304" pitchFamily="18" charset="0"/>
              </a:rPr>
              <a:t>About</a:t>
            </a:r>
            <a:endParaRPr lang="pt-PT" sz="3200" b="1" dirty="0">
              <a:cs typeface="Times New Roman" panose="02020603050405020304" pitchFamily="18" charset="0"/>
            </a:endParaRPr>
          </a:p>
          <a:p>
            <a:endParaRPr lang="pt-PT" sz="3200" b="1" dirty="0"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3E04F-88BD-E897-F189-AFF7DE4D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82" y="539606"/>
            <a:ext cx="4847359" cy="59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89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8C6FC-C6DB-C632-48CB-64EC0A4A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858" t="91436" r="41324" b="-559"/>
          <a:stretch>
            <a:fillRect/>
          </a:stretch>
        </p:blipFill>
        <p:spPr>
          <a:xfrm>
            <a:off x="483111" y="3092665"/>
            <a:ext cx="5612889" cy="15111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A6F045-0416-2588-1CD9-D045537FD418}"/>
              </a:ext>
            </a:extLst>
          </p:cNvPr>
          <p:cNvSpPr txBox="1"/>
          <p:nvPr/>
        </p:nvSpPr>
        <p:spPr>
          <a:xfrm>
            <a:off x="731520" y="269507"/>
            <a:ext cx="536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 err="1">
                <a:cs typeface="Times New Roman" panose="02020603050405020304" pitchFamily="18" charset="0"/>
              </a:rPr>
              <a:t>Control</a:t>
            </a:r>
            <a:r>
              <a:rPr lang="pt-PT" sz="3200" b="1" dirty="0">
                <a:cs typeface="Times New Roman" panose="02020603050405020304" pitchFamily="18" charset="0"/>
              </a:rPr>
              <a:t> </a:t>
            </a:r>
            <a:r>
              <a:rPr lang="pt-PT" sz="3200" b="1" dirty="0" err="1">
                <a:cs typeface="Times New Roman" panose="02020603050405020304" pitchFamily="18" charset="0"/>
              </a:rPr>
              <a:t>Buttons</a:t>
            </a:r>
            <a:endParaRPr lang="pt-PT" sz="3200" b="1" dirty="0"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EA343-BC69-60BA-B230-94D12A9696E8}"/>
              </a:ext>
            </a:extLst>
          </p:cNvPr>
          <p:cNvSpPr txBox="1"/>
          <p:nvPr/>
        </p:nvSpPr>
        <p:spPr>
          <a:xfrm>
            <a:off x="1250522" y="4324152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83B87-3173-D22B-FD0E-EA21B004BF3B}"/>
              </a:ext>
            </a:extLst>
          </p:cNvPr>
          <p:cNvSpPr txBox="1"/>
          <p:nvPr/>
        </p:nvSpPr>
        <p:spPr>
          <a:xfrm>
            <a:off x="2029111" y="4324152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590401-CB14-FB70-E8A8-C8E006F12724}"/>
              </a:ext>
            </a:extLst>
          </p:cNvPr>
          <p:cNvSpPr txBox="1"/>
          <p:nvPr/>
        </p:nvSpPr>
        <p:spPr>
          <a:xfrm>
            <a:off x="2780553" y="4324152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883F8C-38FF-5C33-7D86-47B08B7B4124}"/>
              </a:ext>
            </a:extLst>
          </p:cNvPr>
          <p:cNvSpPr txBox="1"/>
          <p:nvPr/>
        </p:nvSpPr>
        <p:spPr>
          <a:xfrm>
            <a:off x="3550104" y="4324152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A4BAA-9C7B-63F6-2259-8B1124D39024}"/>
              </a:ext>
            </a:extLst>
          </p:cNvPr>
          <p:cNvSpPr txBox="1"/>
          <p:nvPr/>
        </p:nvSpPr>
        <p:spPr>
          <a:xfrm>
            <a:off x="4328701" y="4324152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F0B58C-9219-77B2-7930-F6CA996260F8}"/>
              </a:ext>
            </a:extLst>
          </p:cNvPr>
          <p:cNvSpPr txBox="1"/>
          <p:nvPr/>
        </p:nvSpPr>
        <p:spPr>
          <a:xfrm>
            <a:off x="5071070" y="4324152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98705-E464-C807-4107-F11E8AD0CCF0}"/>
              </a:ext>
            </a:extLst>
          </p:cNvPr>
          <p:cNvSpPr txBox="1"/>
          <p:nvPr/>
        </p:nvSpPr>
        <p:spPr>
          <a:xfrm>
            <a:off x="6761811" y="2483187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EED6C-1E78-A788-56CA-A7F42D53447E}"/>
              </a:ext>
            </a:extLst>
          </p:cNvPr>
          <p:cNvSpPr txBox="1"/>
          <p:nvPr/>
        </p:nvSpPr>
        <p:spPr>
          <a:xfrm>
            <a:off x="7156886" y="2460177"/>
            <a:ext cx="388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Mesh</a:t>
            </a:r>
            <a:r>
              <a:rPr lang="pt-PT" dirty="0"/>
              <a:t> </a:t>
            </a:r>
            <a:r>
              <a:rPr lang="pt-PT" dirty="0" err="1"/>
              <a:t>Gallery</a:t>
            </a:r>
            <a:r>
              <a:rPr lang="pt-PT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811FB-8F90-AC22-071B-C96D7545C7A9}"/>
              </a:ext>
            </a:extLst>
          </p:cNvPr>
          <p:cNvSpPr txBox="1"/>
          <p:nvPr/>
        </p:nvSpPr>
        <p:spPr>
          <a:xfrm>
            <a:off x="6761811" y="3004919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1A313F-6D63-D2E9-8C01-AB9673273990}"/>
              </a:ext>
            </a:extLst>
          </p:cNvPr>
          <p:cNvSpPr txBox="1"/>
          <p:nvPr/>
        </p:nvSpPr>
        <p:spPr>
          <a:xfrm>
            <a:off x="7156886" y="2981909"/>
            <a:ext cx="388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Simulation</a:t>
            </a:r>
            <a:r>
              <a:rPr lang="pt-PT" dirty="0"/>
              <a:t> </a:t>
            </a:r>
            <a:r>
              <a:rPr lang="pt-PT" dirty="0" err="1"/>
              <a:t>Details</a:t>
            </a:r>
            <a:r>
              <a:rPr lang="pt-PT" dirty="0"/>
              <a:t>, </a:t>
            </a:r>
            <a:r>
              <a:rPr lang="pt-PT" dirty="0" err="1"/>
              <a:t>Metrics</a:t>
            </a:r>
            <a:r>
              <a:rPr lang="pt-PT" dirty="0"/>
              <a:t> &amp; </a:t>
            </a:r>
            <a:r>
              <a:rPr lang="pt-PT" dirty="0" err="1"/>
              <a:t>Settings</a:t>
            </a:r>
            <a:endParaRPr lang="pt-P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6964D5-9AA8-6D1C-71D0-5DEF48174475}"/>
              </a:ext>
            </a:extLst>
          </p:cNvPr>
          <p:cNvSpPr txBox="1"/>
          <p:nvPr/>
        </p:nvSpPr>
        <p:spPr>
          <a:xfrm>
            <a:off x="6761811" y="3526651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9BC59B-7BA6-3419-235A-2E04091C6597}"/>
              </a:ext>
            </a:extLst>
          </p:cNvPr>
          <p:cNvSpPr txBox="1"/>
          <p:nvPr/>
        </p:nvSpPr>
        <p:spPr>
          <a:xfrm>
            <a:off x="7156886" y="3503641"/>
            <a:ext cx="388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Benchmark</a:t>
            </a:r>
            <a:r>
              <a:rPr lang="pt-PT" dirty="0"/>
              <a:t> &amp; </a:t>
            </a:r>
            <a:r>
              <a:rPr lang="pt-PT" dirty="0" err="1"/>
              <a:t>Simulations</a:t>
            </a:r>
            <a:r>
              <a:rPr lang="pt-PT" dirty="0"/>
              <a:t> </a:t>
            </a:r>
            <a:r>
              <a:rPr lang="pt-PT" dirty="0" err="1"/>
              <a:t>History</a:t>
            </a:r>
            <a:endParaRPr lang="pt-P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BFDC39-ACE0-7F70-6774-018E715C875B}"/>
              </a:ext>
            </a:extLst>
          </p:cNvPr>
          <p:cNvSpPr txBox="1"/>
          <p:nvPr/>
        </p:nvSpPr>
        <p:spPr>
          <a:xfrm>
            <a:off x="6761811" y="4057583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9E791F-DC2A-9D42-F695-34EB465DD5E3}"/>
              </a:ext>
            </a:extLst>
          </p:cNvPr>
          <p:cNvSpPr txBox="1"/>
          <p:nvPr/>
        </p:nvSpPr>
        <p:spPr>
          <a:xfrm>
            <a:off x="7156886" y="4034573"/>
            <a:ext cx="388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Profiling</a:t>
            </a:r>
            <a:r>
              <a:rPr lang="pt-PT" dirty="0"/>
              <a:t> </a:t>
            </a:r>
            <a:r>
              <a:rPr lang="pt-PT" dirty="0" err="1"/>
              <a:t>Sessions</a:t>
            </a:r>
            <a:endParaRPr lang="pt-P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092477-C844-56D9-0634-132CE3D9845C}"/>
              </a:ext>
            </a:extLst>
          </p:cNvPr>
          <p:cNvSpPr txBox="1"/>
          <p:nvPr/>
        </p:nvSpPr>
        <p:spPr>
          <a:xfrm>
            <a:off x="6761811" y="4588515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7069CC-4113-1F7C-25F8-F34A1E1CCD0C}"/>
              </a:ext>
            </a:extLst>
          </p:cNvPr>
          <p:cNvSpPr txBox="1"/>
          <p:nvPr/>
        </p:nvSpPr>
        <p:spPr>
          <a:xfrm>
            <a:off x="7156886" y="4565505"/>
            <a:ext cx="388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Reporting</a:t>
            </a:r>
            <a:endParaRPr lang="pt-PT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2D05BC-577A-C74F-9288-D535FE2A2FE7}"/>
              </a:ext>
            </a:extLst>
          </p:cNvPr>
          <p:cNvSpPr txBox="1"/>
          <p:nvPr/>
        </p:nvSpPr>
        <p:spPr>
          <a:xfrm>
            <a:off x="6761811" y="5119447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25C1B5-C64C-B91F-3787-D022069C5073}"/>
              </a:ext>
            </a:extLst>
          </p:cNvPr>
          <p:cNvSpPr txBox="1"/>
          <p:nvPr/>
        </p:nvSpPr>
        <p:spPr>
          <a:xfrm>
            <a:off x="7156886" y="5096437"/>
            <a:ext cx="388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About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31684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C85F4-5FCA-2E33-1FBE-CBEF781B8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DD200-1CB4-D8A7-C1E7-32E261FE3BB2}"/>
              </a:ext>
            </a:extLst>
          </p:cNvPr>
          <p:cNvSpPr txBox="1"/>
          <p:nvPr/>
        </p:nvSpPr>
        <p:spPr>
          <a:xfrm>
            <a:off x="731520" y="269507"/>
            <a:ext cx="536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cs typeface="Times New Roman" panose="02020603050405020304" pitchFamily="18" charset="0"/>
              </a:rPr>
              <a:t>1 – </a:t>
            </a:r>
            <a:r>
              <a:rPr lang="pt-PT" sz="3200" b="1" dirty="0" err="1">
                <a:cs typeface="Times New Roman" panose="02020603050405020304" pitchFamily="18" charset="0"/>
              </a:rPr>
              <a:t>Mesh</a:t>
            </a:r>
            <a:r>
              <a:rPr lang="pt-PT" sz="3200" b="1" dirty="0">
                <a:cs typeface="Times New Roman" panose="02020603050405020304" pitchFamily="18" charset="0"/>
              </a:rPr>
              <a:t> </a:t>
            </a:r>
            <a:r>
              <a:rPr lang="pt-PT" sz="3200" b="1" dirty="0" err="1">
                <a:cs typeface="Times New Roman" panose="02020603050405020304" pitchFamily="18" charset="0"/>
              </a:rPr>
              <a:t>Gallery</a:t>
            </a:r>
            <a:endParaRPr lang="pt-PT" sz="3200" b="1" dirty="0"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39B23-7FB8-AF8B-7F0F-3C90FFD5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08" y="1039291"/>
            <a:ext cx="75152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346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0C385-9A2E-FF39-C74F-87EA5DE03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D18260-C272-4841-C6F0-412AAAFE8319}"/>
              </a:ext>
            </a:extLst>
          </p:cNvPr>
          <p:cNvSpPr txBox="1"/>
          <p:nvPr/>
        </p:nvSpPr>
        <p:spPr>
          <a:xfrm>
            <a:off x="731520" y="269507"/>
            <a:ext cx="536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cs typeface="Times New Roman" panose="02020603050405020304" pitchFamily="18" charset="0"/>
              </a:rPr>
              <a:t>1 – </a:t>
            </a:r>
            <a:r>
              <a:rPr lang="pt-PT" sz="3200" b="1" dirty="0" err="1">
                <a:cs typeface="Times New Roman" panose="02020603050405020304" pitchFamily="18" charset="0"/>
              </a:rPr>
              <a:t>Simulation</a:t>
            </a:r>
            <a:endParaRPr lang="pt-PT" sz="3200" b="1" dirty="0"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BB1729-D2D8-8FAA-E782-76DB0E393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760" y="1089891"/>
            <a:ext cx="8688479" cy="518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0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4FD3A-C6F6-5D61-8B0E-BCCB1B66D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C7458A-D4C5-C626-3AA2-D031DE4F7CD4}"/>
              </a:ext>
            </a:extLst>
          </p:cNvPr>
          <p:cNvSpPr txBox="1"/>
          <p:nvPr/>
        </p:nvSpPr>
        <p:spPr>
          <a:xfrm>
            <a:off x="731519" y="269507"/>
            <a:ext cx="77844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cs typeface="Times New Roman" panose="02020603050405020304" pitchFamily="18" charset="0"/>
              </a:rPr>
              <a:t>2 – </a:t>
            </a:r>
            <a:r>
              <a:rPr lang="pt-PT" sz="3200" b="1" dirty="0" err="1">
                <a:cs typeface="Times New Roman" panose="02020603050405020304" pitchFamily="18" charset="0"/>
              </a:rPr>
              <a:t>Simulation</a:t>
            </a:r>
            <a:r>
              <a:rPr lang="pt-PT" sz="3200" b="1" dirty="0">
                <a:cs typeface="Times New Roman" panose="02020603050405020304" pitchFamily="18" charset="0"/>
              </a:rPr>
              <a:t> </a:t>
            </a:r>
            <a:r>
              <a:rPr lang="pt-PT" sz="3200" b="1" dirty="0" err="1">
                <a:cs typeface="Times New Roman" panose="02020603050405020304" pitchFamily="18" charset="0"/>
              </a:rPr>
              <a:t>Details</a:t>
            </a:r>
            <a:r>
              <a:rPr lang="pt-PT" sz="3200" b="1" dirty="0">
                <a:cs typeface="Times New Roman" panose="02020603050405020304" pitchFamily="18" charset="0"/>
              </a:rPr>
              <a:t>, </a:t>
            </a:r>
            <a:r>
              <a:rPr lang="pt-PT" sz="3200" b="1" dirty="0" err="1">
                <a:cs typeface="Times New Roman" panose="02020603050405020304" pitchFamily="18" charset="0"/>
              </a:rPr>
              <a:t>Metrics</a:t>
            </a:r>
            <a:r>
              <a:rPr lang="pt-PT" sz="3200" b="1" dirty="0">
                <a:cs typeface="Times New Roman" panose="02020603050405020304" pitchFamily="18" charset="0"/>
              </a:rPr>
              <a:t> &amp; </a:t>
            </a:r>
            <a:r>
              <a:rPr lang="pt-PT" sz="3200" b="1" dirty="0" err="1">
                <a:cs typeface="Times New Roman" panose="02020603050405020304" pitchFamily="18" charset="0"/>
              </a:rPr>
              <a:t>Settings</a:t>
            </a:r>
            <a:endParaRPr lang="pt-PT" sz="3200" b="1" dirty="0">
              <a:cs typeface="Times New Roman" panose="02020603050405020304" pitchFamily="18" charset="0"/>
            </a:endParaRPr>
          </a:p>
          <a:p>
            <a:endParaRPr lang="pt-PT" sz="3200" b="1" dirty="0"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E5678-EFE6-75FD-9985-06852E9E9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53" y="1346725"/>
            <a:ext cx="2886075" cy="436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03297-D0AA-42FA-362A-32772A0C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964" y="1346725"/>
            <a:ext cx="2828925" cy="4362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070665-EDAA-DA94-7D6D-253078ADE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074" y="1332437"/>
            <a:ext cx="28384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5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AC3FE-D9E3-A67D-87B4-A51862255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8BE90F-39E6-F206-64A6-F74010684F41}"/>
              </a:ext>
            </a:extLst>
          </p:cNvPr>
          <p:cNvSpPr txBox="1"/>
          <p:nvPr/>
        </p:nvSpPr>
        <p:spPr>
          <a:xfrm>
            <a:off x="731519" y="269507"/>
            <a:ext cx="77844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cs typeface="Times New Roman" panose="02020603050405020304" pitchFamily="18" charset="0"/>
              </a:rPr>
              <a:t>2 – </a:t>
            </a:r>
            <a:r>
              <a:rPr lang="pt-PT" sz="3200" b="1" dirty="0" err="1">
                <a:cs typeface="Times New Roman" panose="02020603050405020304" pitchFamily="18" charset="0"/>
              </a:rPr>
              <a:t>Simulation</a:t>
            </a:r>
            <a:r>
              <a:rPr lang="pt-PT" sz="3200" b="1" dirty="0">
                <a:cs typeface="Times New Roman" panose="02020603050405020304" pitchFamily="18" charset="0"/>
              </a:rPr>
              <a:t> </a:t>
            </a:r>
            <a:r>
              <a:rPr lang="pt-PT" sz="3200" b="1" dirty="0" err="1">
                <a:cs typeface="Times New Roman" panose="02020603050405020304" pitchFamily="18" charset="0"/>
              </a:rPr>
              <a:t>Metrics</a:t>
            </a:r>
            <a:r>
              <a:rPr lang="pt-PT" sz="3200" b="1" dirty="0">
                <a:cs typeface="Times New Roman" panose="02020603050405020304" pitchFamily="18" charset="0"/>
              </a:rPr>
              <a:t> - </a:t>
            </a:r>
            <a:r>
              <a:rPr lang="pt-PT" sz="3200" b="1" dirty="0" err="1">
                <a:cs typeface="Times New Roman" panose="02020603050405020304" pitchFamily="18" charset="0"/>
              </a:rPr>
              <a:t>Examples</a:t>
            </a:r>
            <a:endParaRPr lang="pt-PT" sz="3200" b="1" dirty="0">
              <a:cs typeface="Times New Roman" panose="02020603050405020304" pitchFamily="18" charset="0"/>
            </a:endParaRPr>
          </a:p>
          <a:p>
            <a:endParaRPr lang="pt-PT" sz="3200" b="1" dirty="0"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C30BC-8F3E-8B46-7ECD-EEAEDC073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6" y="2390431"/>
            <a:ext cx="3543300" cy="2609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B288A-AF60-2742-DF01-595DFF7AA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819" y="2390431"/>
            <a:ext cx="3600450" cy="2609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D9BDA3-0C40-7E03-7B07-2E8ACACBC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916" y="2371381"/>
            <a:ext cx="36385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939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1E9A9-5844-989C-5AF1-DEBC5F840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78EA38-EF53-1794-5DCB-37FA39B66B48}"/>
              </a:ext>
            </a:extLst>
          </p:cNvPr>
          <p:cNvSpPr txBox="1"/>
          <p:nvPr/>
        </p:nvSpPr>
        <p:spPr>
          <a:xfrm>
            <a:off x="731519" y="269507"/>
            <a:ext cx="7784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cs typeface="Times New Roman" panose="02020603050405020304" pitchFamily="18" charset="0"/>
              </a:rPr>
              <a:t>3 – </a:t>
            </a:r>
            <a:r>
              <a:rPr lang="pt-PT" sz="3200" b="1" dirty="0" err="1">
                <a:cs typeface="Times New Roman" panose="02020603050405020304" pitchFamily="18" charset="0"/>
              </a:rPr>
              <a:t>Benchmark</a:t>
            </a:r>
            <a:r>
              <a:rPr lang="pt-PT" sz="3200" b="1" dirty="0">
                <a:cs typeface="Times New Roman" panose="02020603050405020304" pitchFamily="18" charset="0"/>
              </a:rPr>
              <a:t> &amp; </a:t>
            </a:r>
            <a:r>
              <a:rPr lang="pt-PT" sz="3200" b="1" dirty="0" err="1">
                <a:cs typeface="Times New Roman" panose="02020603050405020304" pitchFamily="18" charset="0"/>
              </a:rPr>
              <a:t>Simulations</a:t>
            </a:r>
            <a:r>
              <a:rPr lang="pt-PT" sz="3200" b="1" dirty="0">
                <a:cs typeface="Times New Roman" panose="02020603050405020304" pitchFamily="18" charset="0"/>
              </a:rPr>
              <a:t> </a:t>
            </a:r>
            <a:r>
              <a:rPr lang="pt-PT" sz="3200" b="1" dirty="0" err="1">
                <a:cs typeface="Times New Roman" panose="02020603050405020304" pitchFamily="18" charset="0"/>
              </a:rPr>
              <a:t>History</a:t>
            </a:r>
            <a:endParaRPr lang="pt-PT" sz="3200" b="1" dirty="0">
              <a:cs typeface="Times New Roman" panose="02020603050405020304" pitchFamily="18" charset="0"/>
            </a:endParaRPr>
          </a:p>
          <a:p>
            <a:endParaRPr lang="pt-PT" sz="3200" b="1" dirty="0">
              <a:cs typeface="Times New Roman" panose="02020603050405020304" pitchFamily="18" charset="0"/>
            </a:endParaRPr>
          </a:p>
          <a:p>
            <a:endParaRPr lang="pt-PT" sz="3200" b="1" dirty="0"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1BEF7-3700-2E4B-09C3-B5DEA5E67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019752"/>
            <a:ext cx="10944225" cy="53911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C1662F-340B-0869-97D3-EBC614513EAA}"/>
              </a:ext>
            </a:extLst>
          </p:cNvPr>
          <p:cNvSpPr/>
          <p:nvPr/>
        </p:nvSpPr>
        <p:spPr>
          <a:xfrm>
            <a:off x="9107056" y="1394691"/>
            <a:ext cx="2353426" cy="5726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98570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57DF2-4074-2C34-37E6-4678A1E96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AF45B9-25DC-43A0-870F-2C022CF09AD3}"/>
              </a:ext>
            </a:extLst>
          </p:cNvPr>
          <p:cNvSpPr txBox="1"/>
          <p:nvPr/>
        </p:nvSpPr>
        <p:spPr>
          <a:xfrm>
            <a:off x="731519" y="269507"/>
            <a:ext cx="9825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cs typeface="Times New Roman" panose="02020603050405020304" pitchFamily="18" charset="0"/>
              </a:rPr>
              <a:t>3 – </a:t>
            </a:r>
            <a:r>
              <a:rPr lang="pt-PT" sz="3200" b="1" dirty="0" err="1">
                <a:cs typeface="Times New Roman" panose="02020603050405020304" pitchFamily="18" charset="0"/>
              </a:rPr>
              <a:t>Benchmark</a:t>
            </a:r>
            <a:r>
              <a:rPr lang="pt-PT" sz="3200" b="1" dirty="0">
                <a:cs typeface="Times New Roman" panose="02020603050405020304" pitchFamily="18" charset="0"/>
              </a:rPr>
              <a:t> &amp; </a:t>
            </a:r>
            <a:r>
              <a:rPr lang="pt-PT" sz="3200" b="1" dirty="0" err="1">
                <a:cs typeface="Times New Roman" panose="02020603050405020304" pitchFamily="18" charset="0"/>
              </a:rPr>
              <a:t>Simulations</a:t>
            </a:r>
            <a:r>
              <a:rPr lang="pt-PT" sz="3200" b="1" dirty="0">
                <a:cs typeface="Times New Roman" panose="02020603050405020304" pitchFamily="18" charset="0"/>
              </a:rPr>
              <a:t> </a:t>
            </a:r>
            <a:r>
              <a:rPr lang="pt-PT" sz="3200" b="1" dirty="0" err="1">
                <a:cs typeface="Times New Roman" panose="02020603050405020304" pitchFamily="18" charset="0"/>
              </a:rPr>
              <a:t>History</a:t>
            </a:r>
            <a:r>
              <a:rPr lang="pt-PT" sz="3200" b="1" dirty="0">
                <a:cs typeface="Times New Roman" panose="02020603050405020304" pitchFamily="18" charset="0"/>
              </a:rPr>
              <a:t> - </a:t>
            </a:r>
            <a:r>
              <a:rPr lang="pt-PT" sz="3200" b="1" dirty="0" err="1">
                <a:cs typeface="Times New Roman" panose="02020603050405020304" pitchFamily="18" charset="0"/>
              </a:rPr>
              <a:t>Reports</a:t>
            </a:r>
            <a:endParaRPr lang="pt-PT" sz="3200" b="1" dirty="0">
              <a:cs typeface="Times New Roman" panose="02020603050405020304" pitchFamily="18" charset="0"/>
            </a:endParaRPr>
          </a:p>
          <a:p>
            <a:endParaRPr lang="pt-PT" sz="3200" b="1" dirty="0">
              <a:cs typeface="Times New Roman" panose="02020603050405020304" pitchFamily="18" charset="0"/>
            </a:endParaRPr>
          </a:p>
          <a:p>
            <a:endParaRPr lang="pt-PT" sz="3200" b="1" dirty="0"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E863E-F5E1-45D8-B811-41478F712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1632273"/>
            <a:ext cx="3424959" cy="430927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E82189-6648-4035-A4BC-CCE8B4161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255" y="895927"/>
            <a:ext cx="5602400" cy="57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5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A3261-557F-DF02-1EC4-D66B0BDD7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B8B763-23BD-C01E-732E-5CAE383CA994}"/>
              </a:ext>
            </a:extLst>
          </p:cNvPr>
          <p:cNvSpPr txBox="1"/>
          <p:nvPr/>
        </p:nvSpPr>
        <p:spPr>
          <a:xfrm>
            <a:off x="731519" y="269507"/>
            <a:ext cx="7784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cs typeface="Times New Roman" panose="02020603050405020304" pitchFamily="18" charset="0"/>
              </a:rPr>
              <a:t>4 – </a:t>
            </a:r>
            <a:r>
              <a:rPr lang="pt-PT" sz="3200" b="1" dirty="0" err="1">
                <a:cs typeface="Times New Roman" panose="02020603050405020304" pitchFamily="18" charset="0"/>
              </a:rPr>
              <a:t>Profiling</a:t>
            </a:r>
            <a:r>
              <a:rPr lang="pt-PT" sz="3200" b="1" dirty="0">
                <a:cs typeface="Times New Roman" panose="02020603050405020304" pitchFamily="18" charset="0"/>
              </a:rPr>
              <a:t> </a:t>
            </a:r>
            <a:r>
              <a:rPr lang="pt-PT" sz="3200" b="1" dirty="0" err="1">
                <a:cs typeface="Times New Roman" panose="02020603050405020304" pitchFamily="18" charset="0"/>
              </a:rPr>
              <a:t>Sessions</a:t>
            </a:r>
            <a:endParaRPr lang="pt-PT" sz="3200" b="1" dirty="0">
              <a:cs typeface="Times New Roman" panose="02020603050405020304" pitchFamily="18" charset="0"/>
            </a:endParaRPr>
          </a:p>
          <a:p>
            <a:endParaRPr lang="pt-PT" sz="3200" b="1" dirty="0">
              <a:cs typeface="Times New Roman" panose="02020603050405020304" pitchFamily="18" charset="0"/>
            </a:endParaRPr>
          </a:p>
          <a:p>
            <a:endParaRPr lang="pt-PT" sz="3200" b="1" dirty="0"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1F7C5-7384-A6AF-3378-9DBE8A437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054337"/>
            <a:ext cx="106394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43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80</Words>
  <Application>Microsoft Office PowerPoint</Application>
  <PresentationFormat>Widescreen</PresentationFormat>
  <Paragraphs>31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Bruno Miguel Teixeira Santos</dc:creator>
  <cp:lastModifiedBy>ANTONIO CRUZ</cp:lastModifiedBy>
  <cp:revision>4</cp:revision>
  <dcterms:created xsi:type="dcterms:W3CDTF">2026-01-28T09:29:16Z</dcterms:created>
  <dcterms:modified xsi:type="dcterms:W3CDTF">2026-01-29T00:01:43Z</dcterms:modified>
</cp:coreProperties>
</file>